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3"/>
  </p:notesMasterIdLst>
  <p:sldIdLst>
    <p:sldId id="256" r:id="rId2"/>
    <p:sldId id="290" r:id="rId3"/>
    <p:sldId id="340" r:id="rId4"/>
    <p:sldId id="341" r:id="rId5"/>
    <p:sldId id="342" r:id="rId6"/>
    <p:sldId id="311" r:id="rId7"/>
    <p:sldId id="333" r:id="rId8"/>
    <p:sldId id="334" r:id="rId9"/>
    <p:sldId id="291" r:id="rId10"/>
    <p:sldId id="293" r:id="rId11"/>
    <p:sldId id="335" r:id="rId12"/>
    <p:sldId id="339" r:id="rId13"/>
    <p:sldId id="343" r:id="rId14"/>
    <p:sldId id="336" r:id="rId15"/>
    <p:sldId id="337" r:id="rId16"/>
    <p:sldId id="260" r:id="rId17"/>
    <p:sldId id="332" r:id="rId18"/>
    <p:sldId id="312" r:id="rId19"/>
    <p:sldId id="313" r:id="rId20"/>
    <p:sldId id="314" r:id="rId21"/>
    <p:sldId id="316" r:id="rId22"/>
    <p:sldId id="320" r:id="rId23"/>
    <p:sldId id="321" r:id="rId24"/>
    <p:sldId id="315" r:id="rId25"/>
    <p:sldId id="324" r:id="rId26"/>
    <p:sldId id="323" r:id="rId27"/>
    <p:sldId id="327" r:id="rId28"/>
    <p:sldId id="328" r:id="rId29"/>
    <p:sldId id="329" r:id="rId30"/>
    <p:sldId id="331" r:id="rId31"/>
    <p:sldId id="338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8249" autoAdjust="0"/>
  </p:normalViewPr>
  <p:slideViewPr>
    <p:cSldViewPr snapToGrid="0">
      <p:cViewPr varScale="1">
        <p:scale>
          <a:sx n="81" d="100"/>
          <a:sy n="81" d="100"/>
        </p:scale>
        <p:origin x="114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Search the web for </a:t>
            </a:r>
            <a:r>
              <a:rPr lang="en-US" dirty="0" err="1"/>
              <a:t>gemini</a:t>
            </a:r>
            <a:r>
              <a:rPr lang="en-US" dirty="0"/>
              <a:t> ultra best prompts</a:t>
            </a:r>
          </a:p>
          <a:p>
            <a:r>
              <a:rPr lang="en-US" dirty="0"/>
              <a:t>Search the web for the best beer rankings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60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Create a landscape view image of what I would see if I were looking at Earth from the surface of Mars.</a:t>
            </a:r>
          </a:p>
          <a:p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Create an image of a dystopian cityscape with the word “Dystopian” written big and floating in the sky.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1615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the penguin dataset and do a full data analysis of the data with all visuals possible.</a:t>
            </a:r>
          </a:p>
          <a:p>
            <a:r>
              <a:rPr lang="en-US" dirty="0"/>
              <a:t>Look at this data and do a full data analysis with all data possible.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705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https://gemini.google.com/extensions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E3E3E3"/>
                </a:solidFill>
                <a:effectLst/>
                <a:latin typeface="Google Sans"/>
              </a:rPr>
              <a:t>@Google Drive summarize all the AI articles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79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https://twitter.com/GaryMarcus/status/1732420151734321334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81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https://gemini.google.com/advanced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34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23CCE-8C17-E60C-89C5-2C0E48881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615D5B-1F2B-CD36-F24C-86460D90FE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E2A20E-798C-BE49-C7F9-44F62D99D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https://one.google.com/benefits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F6281-497D-A2A6-1F11-5260A74B79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72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21FFC-63AD-53FC-012C-4F373B85F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1D3F9A-CBA5-1720-00A0-98D0ADF07F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49B9A7-02F8-4077-51BC-BA22734472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https://one.google.com/storage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440CF-F533-1EA5-2B14-6D3DAD88F5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993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CCDD2-EFC8-C6B2-B525-F07664E3C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F348D4-03B5-DF0D-9CF6-5C0E96F2D1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3A8FD1-F1C5-E3E1-58E0-40924E7794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https://blog.google/products/gemini/bard-gemini-advanced-app/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B0E4E-5E80-AE57-E4A8-8388E8CD00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68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https://github.com/microsoft/promptbase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383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me a 500 word essay on space-time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716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Create a story about an astronaut who travels to mars, and the year is 2030. Be creative and feel free to add fun/special twists. Make sure the story isn’t more than 200 words.</a:t>
            </a:r>
          </a:p>
          <a:p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Explain black holes to me like I was in kindergarten</a:t>
            </a:r>
          </a:p>
          <a:p>
            <a:r>
              <a:rPr lang="en-US" dirty="0"/>
              <a:t>No you asshole, I meant for you to do this other 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484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099DF7-C091-ED17-BA23-EB921AA64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928" y="0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12850B-1A1D-5FD3-66C1-3E27164B8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6968" y="1952238"/>
            <a:ext cx="8791575" cy="2953523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</a:t>
            </a:r>
            <a:br>
              <a:rPr lang="en-US" dirty="0"/>
            </a:br>
            <a:r>
              <a:rPr lang="en-US" dirty="0"/>
              <a:t>really use</a:t>
            </a:r>
            <a:br>
              <a:rPr lang="en-US" dirty="0"/>
            </a:br>
            <a:r>
              <a:rPr lang="en-US" dirty="0"/>
              <a:t>Google</a:t>
            </a:r>
            <a:br>
              <a:rPr lang="en-US" dirty="0"/>
            </a:br>
            <a:r>
              <a:rPr lang="en-US" dirty="0"/>
              <a:t>Gemini</a:t>
            </a:r>
            <a:br>
              <a:rPr lang="en-US" dirty="0"/>
            </a:br>
            <a:r>
              <a:rPr lang="en-US" dirty="0"/>
              <a:t>Advanced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2422" y="5554494"/>
            <a:ext cx="1303506" cy="130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4049" y="2235200"/>
            <a:ext cx="8791575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Why </a:t>
            </a:r>
            <a:br>
              <a:rPr lang="en-US" dirty="0"/>
            </a:br>
            <a:r>
              <a:rPr lang="en-US" dirty="0"/>
              <a:t>Google </a:t>
            </a:r>
            <a:br>
              <a:rPr lang="en-US" dirty="0"/>
            </a:br>
            <a:r>
              <a:rPr lang="en-US" dirty="0"/>
              <a:t>Gemini </a:t>
            </a:r>
            <a:br>
              <a:rPr lang="en-US" dirty="0"/>
            </a:br>
            <a:r>
              <a:rPr lang="en-US" dirty="0"/>
              <a:t>Advanced?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118A40-B0A3-0834-BC6F-DF21E8405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983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27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C5757F-DBD6-94E0-6258-5775A29E6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44594"/>
            <a:ext cx="9905998" cy="1035184"/>
          </a:xfrm>
        </p:spPr>
        <p:txBody>
          <a:bodyPr>
            <a:noAutofit/>
          </a:bodyPr>
          <a:lstStyle/>
          <a:p>
            <a:r>
              <a:rPr lang="en-US" sz="4400" dirty="0"/>
              <a:t>Better than</a:t>
            </a:r>
            <a:br>
              <a:rPr lang="en-US" sz="4400" dirty="0"/>
            </a:br>
            <a:r>
              <a:rPr lang="en-US" sz="4400" dirty="0"/>
              <a:t> ChatGPT?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742989-CBEC-0EA1-012D-CC9030CBE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485" y="86143"/>
            <a:ext cx="7980952" cy="6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18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B9DFC0-E73F-E121-D6CF-3D9D9D732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79" y="2169268"/>
            <a:ext cx="9906000" cy="1557946"/>
          </a:xfrm>
        </p:spPr>
        <p:txBody>
          <a:bodyPr>
            <a:noAutofit/>
          </a:bodyPr>
          <a:lstStyle/>
          <a:p>
            <a:r>
              <a:rPr lang="en-US" sz="4400" dirty="0"/>
              <a:t>The Jury is</a:t>
            </a:r>
            <a:br>
              <a:rPr lang="en-US" sz="4400" dirty="0"/>
            </a:br>
            <a:r>
              <a:rPr lang="en-US" sz="4400" dirty="0"/>
              <a:t>Still Out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0F052A-3A5C-A83D-0074-9A6772D8E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166" y="754326"/>
            <a:ext cx="8991549" cy="461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88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E47CA8-8F2A-9D14-BFCB-7C83CA6B4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26" y="2227634"/>
            <a:ext cx="9906000" cy="1898414"/>
          </a:xfrm>
        </p:spPr>
        <p:txBody>
          <a:bodyPr/>
          <a:lstStyle/>
          <a:p>
            <a:r>
              <a:rPr lang="en-US" dirty="0"/>
              <a:t>Exploring</a:t>
            </a:r>
            <a:br>
              <a:rPr lang="en-US" dirty="0"/>
            </a:br>
            <a:r>
              <a:rPr lang="en-US" dirty="0"/>
              <a:t>the</a:t>
            </a:r>
            <a:br>
              <a:rPr lang="en-US" dirty="0"/>
            </a:br>
            <a:r>
              <a:rPr lang="en-US" dirty="0"/>
              <a:t>interface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EC91A7-7C90-75CA-C44F-5D0F0592E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223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12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2F737C-0CF5-AD53-50A7-E7EDA47A6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488" y="2444986"/>
            <a:ext cx="9906000" cy="984014"/>
          </a:xfrm>
        </p:spPr>
        <p:txBody>
          <a:bodyPr>
            <a:normAutofit/>
          </a:bodyPr>
          <a:lstStyle/>
          <a:p>
            <a:r>
              <a:rPr lang="en-US" sz="4400" dirty="0"/>
              <a:t>speed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BF9733-035C-7C96-BFA2-A84A6B9D9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283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85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0E6C6E-FB03-E78B-23D8-1116BF74F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263" y="2504872"/>
            <a:ext cx="9906000" cy="842963"/>
          </a:xfrm>
        </p:spPr>
        <p:txBody>
          <a:bodyPr>
            <a:normAutofit/>
          </a:bodyPr>
          <a:lstStyle/>
          <a:p>
            <a:r>
              <a:rPr lang="en-US" sz="4400" dirty="0"/>
              <a:t>Text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56D45-DA34-6C70-2617-0EDB68EF0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544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701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7046" y="2633054"/>
            <a:ext cx="8791575" cy="795946"/>
          </a:xfrm>
        </p:spPr>
        <p:txBody>
          <a:bodyPr>
            <a:normAutofit/>
          </a:bodyPr>
          <a:lstStyle/>
          <a:p>
            <a:r>
              <a:rPr lang="en-US" sz="4400" dirty="0"/>
              <a:t>Vision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4E30AC-2A81-A9A8-C619-0DFF0C505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40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9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29393-3450-8A77-7A3A-60709821E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</a:t>
            </a:r>
          </a:p>
        </p:txBody>
      </p:sp>
      <p:pic>
        <p:nvPicPr>
          <p:cNvPr id="4102" name="Picture 6" descr="NYC's Union Square Overwhelmed by Crowd Gathering for Influencer Giveaway -  Bloomberg">
            <a:extLst>
              <a:ext uri="{FF2B5EF4-FFF2-40B4-BE49-F238E27FC236}">
                <a16:creationId xmlns:a16="http://schemas.microsoft.com/office/drawing/2014/main" id="{AA7C31CD-BDAC-ED57-00BE-117B38FB7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352" y="1614791"/>
            <a:ext cx="7335466" cy="489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679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313FA-F9E5-8F5A-D624-555298E48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Ideas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8B3D56-8821-9786-0FFE-1927DCF09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580" y="1926077"/>
            <a:ext cx="6217663" cy="474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511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DC7D2-1329-D44D-D4DD-D29E4732E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Medical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B950792-5C90-F9DB-8C56-92F6825D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822" y="2020685"/>
            <a:ext cx="8988357" cy="408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265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F45788-4AE0-89CC-D574-E1963DAB5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05064" y="0"/>
            <a:ext cx="15437796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F574A7-C3AA-55A0-DF2C-19E07A6FC810}"/>
              </a:ext>
            </a:extLst>
          </p:cNvPr>
          <p:cNvSpPr txBox="1"/>
          <p:nvPr/>
        </p:nvSpPr>
        <p:spPr>
          <a:xfrm>
            <a:off x="784699" y="1826088"/>
            <a:ext cx="10622603" cy="255454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C000"/>
                </a:solidFill>
              </a:rPr>
              <a:t>"Google Gemini seems to have by many measures matched (or slightly exceeded) GPT-4, but not to have blown it away." </a:t>
            </a:r>
          </a:p>
          <a:p>
            <a:r>
              <a:rPr lang="en-US" sz="4000" dirty="0">
                <a:solidFill>
                  <a:srgbClr val="FFC000"/>
                </a:solidFill>
              </a:rPr>
              <a:t>- Gary Marcus</a:t>
            </a:r>
          </a:p>
        </p:txBody>
      </p:sp>
    </p:spTree>
    <p:extLst>
      <p:ext uri="{BB962C8B-B14F-4D97-AF65-F5344CB8AC3E}">
        <p14:creationId xmlns:p14="http://schemas.microsoft.com/office/powerpoint/2010/main" val="1171574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83C95-BAB1-6DE7-E6D8-A3C3A80F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Chemistry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FEC6C47-875D-9C47-0EDA-90B77FB43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659" y="1760707"/>
            <a:ext cx="4765506" cy="469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920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FE2A4-E1F1-9DCB-0E3C-159B31101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</a:t>
            </a:r>
          </a:p>
        </p:txBody>
      </p:sp>
      <p:pic>
        <p:nvPicPr>
          <p:cNvPr id="2058" name="Picture 10" descr="Electronic Circuit Schematic Diagrams">
            <a:extLst>
              <a:ext uri="{FF2B5EF4-FFF2-40B4-BE49-F238E27FC236}">
                <a16:creationId xmlns:a16="http://schemas.microsoft.com/office/drawing/2014/main" id="{11D6AE3E-D1EB-D07B-FF2D-C23CE02D0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305" y="1429966"/>
            <a:ext cx="6968490" cy="516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849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EBC4D-C234-9BAB-70A6-FE1DD7195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B657E-4030-22DF-7ADC-23FAEB23C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078" y="362333"/>
            <a:ext cx="6114286" cy="6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3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3ABCF-C63C-772F-E3EB-39888E67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pic>
        <p:nvPicPr>
          <p:cNvPr id="7170" name="Picture 2" descr="Image">
            <a:extLst>
              <a:ext uri="{FF2B5EF4-FFF2-40B4-BE49-F238E27FC236}">
                <a16:creationId xmlns:a16="http://schemas.microsoft.com/office/drawing/2014/main" id="{2B5B6EAD-90EC-E7EE-860B-6C65FA46D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114" y="0"/>
            <a:ext cx="51371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02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DB205-44C9-C22A-50C0-A2B25C274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Cooking</a:t>
            </a:r>
          </a:p>
        </p:txBody>
      </p:sp>
      <p:pic>
        <p:nvPicPr>
          <p:cNvPr id="1026" name="Picture 2" descr="Beef Stroganoff">
            <a:extLst>
              <a:ext uri="{FF2B5EF4-FFF2-40B4-BE49-F238E27FC236}">
                <a16:creationId xmlns:a16="http://schemas.microsoft.com/office/drawing/2014/main" id="{99CEC11C-B25B-6545-8FBF-9715020C0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072" y="1760706"/>
            <a:ext cx="6267856" cy="470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023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833A3-3F9D-4DED-5DA7-74BA1B41F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204BE2-23E9-566E-E8D1-D1D516C04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20" y="2158696"/>
            <a:ext cx="8552381" cy="3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431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F843A-E3C2-B83B-BE5B-DD37BB0F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pic>
        <p:nvPicPr>
          <p:cNvPr id="1028" name="Picture 4" descr="Web Analytics Dashboard Examples | Klipfolio">
            <a:extLst>
              <a:ext uri="{FF2B5EF4-FFF2-40B4-BE49-F238E27FC236}">
                <a16:creationId xmlns:a16="http://schemas.microsoft.com/office/drawing/2014/main" id="{A30381D6-5466-2619-29FA-263438A86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792" y="466927"/>
            <a:ext cx="6741458" cy="592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601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6773" y="2743199"/>
            <a:ext cx="8791575" cy="757035"/>
          </a:xfrm>
        </p:spPr>
        <p:txBody>
          <a:bodyPr>
            <a:normAutofit/>
          </a:bodyPr>
          <a:lstStyle/>
          <a:p>
            <a:r>
              <a:rPr lang="en-US" sz="4400" dirty="0"/>
              <a:t>Browsing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0E49BC-329C-2B03-4E67-E25BBDF0B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814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16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8135" y="2548646"/>
            <a:ext cx="8791575" cy="1554703"/>
          </a:xfrm>
        </p:spPr>
        <p:txBody>
          <a:bodyPr>
            <a:normAutofit/>
          </a:bodyPr>
          <a:lstStyle/>
          <a:p>
            <a:r>
              <a:rPr lang="en-US" sz="4400" dirty="0"/>
              <a:t>Image</a:t>
            </a:r>
            <a:br>
              <a:rPr lang="en-US" sz="4400" dirty="0"/>
            </a:br>
            <a:r>
              <a:rPr lang="en-US" sz="4400" dirty="0"/>
              <a:t>Generation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F1E48C-4BA6-E91A-02C4-B055A09C8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54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938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6228" y="2597285"/>
            <a:ext cx="8791575" cy="1418516"/>
          </a:xfrm>
        </p:spPr>
        <p:txBody>
          <a:bodyPr>
            <a:normAutofit/>
          </a:bodyPr>
          <a:lstStyle/>
          <a:p>
            <a:r>
              <a:rPr lang="en-US" sz="4400" dirty="0"/>
              <a:t>Data </a:t>
            </a:r>
            <a:br>
              <a:rPr lang="en-US" sz="4400" dirty="0"/>
            </a:br>
            <a:r>
              <a:rPr lang="en-US" sz="4400" dirty="0"/>
              <a:t>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D568D4-CDAC-6A77-9B2C-E6369CE39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430" y="27461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701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6EB7B-CD17-1086-BEB9-6F47DF7A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</a:t>
            </a:r>
            <a:br>
              <a:rPr lang="en-US" dirty="0"/>
            </a:br>
            <a:r>
              <a:rPr lang="en-US" dirty="0"/>
              <a:t>Google</a:t>
            </a:r>
            <a:br>
              <a:rPr lang="en-US" dirty="0"/>
            </a:br>
            <a:r>
              <a:rPr lang="en-US" dirty="0"/>
              <a:t>Gemini</a:t>
            </a:r>
            <a:br>
              <a:rPr lang="en-US" dirty="0"/>
            </a:br>
            <a:r>
              <a:rPr lang="en-US" dirty="0"/>
              <a:t>Advanced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F1EEA2-EF15-0272-ED34-A732D3034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78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718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1948" y="2324911"/>
            <a:ext cx="8791575" cy="1021404"/>
          </a:xfrm>
        </p:spPr>
        <p:txBody>
          <a:bodyPr>
            <a:normAutofit/>
          </a:bodyPr>
          <a:lstStyle/>
          <a:p>
            <a:r>
              <a:rPr lang="en-US" sz="4400" dirty="0"/>
              <a:t>Extensions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6F0438-F7AD-806D-A5AC-20DE03721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72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472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E6A050-0D14-58B5-4FCD-888F234B9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96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F12D29-5C95-4640-6877-BE68B0C2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Gemini Ultra 1.0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A7EE69-5F52-1F35-7838-F656AF804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862" y="2097088"/>
            <a:ext cx="6285714" cy="3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898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B46D9-5F40-3B2A-7DBF-E62127EC4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One </a:t>
            </a:r>
            <a:br>
              <a:rPr lang="en-US" dirty="0"/>
            </a:br>
            <a:r>
              <a:rPr lang="en-US" dirty="0"/>
              <a:t>AI Premium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B96F1B-C9F6-D030-10AD-1C794E6CA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006" y="0"/>
            <a:ext cx="61879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945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EB20B-3BE4-03B7-2A2B-ED283929D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898" y="2278663"/>
            <a:ext cx="2814452" cy="1478570"/>
          </a:xfrm>
        </p:spPr>
        <p:txBody>
          <a:bodyPr>
            <a:normAutofit/>
          </a:bodyPr>
          <a:lstStyle/>
          <a:p>
            <a:r>
              <a:rPr lang="en-US" sz="4400" dirty="0"/>
              <a:t>pricing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10133C-C9AD-3488-1C56-439D5D732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033" y="157344"/>
            <a:ext cx="8965595" cy="654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86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1A158-E25A-B069-0B0B-E845439F9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EA71EC-18C6-6C8D-872A-6A11DF03E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227" y="0"/>
            <a:ext cx="96635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EDCC4-0E39-C7A4-8C1A-F83637DF9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ED0E8C-C1D9-F155-8FC7-EE845F7B5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286" y="476619"/>
            <a:ext cx="7771428" cy="5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12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BBD59-11AB-B3C8-1BCC-25894A284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FB29C-3334-9427-F6C5-C2F23BE08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website, Get the mobile App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5FBFE5-CBA4-DE52-315E-8337922B4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630" y="1818016"/>
            <a:ext cx="5162740" cy="487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71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4170</TotalTime>
  <Words>361</Words>
  <PresentationFormat>Widescreen</PresentationFormat>
  <Paragraphs>60</Paragraphs>
  <Slides>31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Google Sans</vt:lpstr>
      <vt:lpstr>source-serif-pro</vt:lpstr>
      <vt:lpstr>Tw Cen MT</vt:lpstr>
      <vt:lpstr>Circuit</vt:lpstr>
      <vt:lpstr>How to really use Google Gemini Advanced</vt:lpstr>
      <vt:lpstr>PowerPoint Presentation</vt:lpstr>
      <vt:lpstr>Getting Google Gemini Advanced</vt:lpstr>
      <vt:lpstr>Gemini Ultra 1.0</vt:lpstr>
      <vt:lpstr>Google One  AI Premium</vt:lpstr>
      <vt:lpstr>pricing</vt:lpstr>
      <vt:lpstr>PowerPoint Presentation</vt:lpstr>
      <vt:lpstr>PowerPoint Presentation</vt:lpstr>
      <vt:lpstr>Use the website, Get the mobile App</vt:lpstr>
      <vt:lpstr>Why  Google  Gemini  Advanced?</vt:lpstr>
      <vt:lpstr>Better than  ChatGPT?</vt:lpstr>
      <vt:lpstr>The Jury is Still Out</vt:lpstr>
      <vt:lpstr>Exploring the interface</vt:lpstr>
      <vt:lpstr>speed</vt:lpstr>
      <vt:lpstr>Text</vt:lpstr>
      <vt:lpstr>Vision</vt:lpstr>
      <vt:lpstr>Identification</vt:lpstr>
      <vt:lpstr>Abstract Ideas</vt:lpstr>
      <vt:lpstr>Medical </vt:lpstr>
      <vt:lpstr>Chemistry</vt:lpstr>
      <vt:lpstr>Electronics</vt:lpstr>
      <vt:lpstr>Parking</vt:lpstr>
      <vt:lpstr>Homework</vt:lpstr>
      <vt:lpstr>Cooking</vt:lpstr>
      <vt:lpstr>Poker</vt:lpstr>
      <vt:lpstr>Code</vt:lpstr>
      <vt:lpstr>Browsing</vt:lpstr>
      <vt:lpstr>Image Generation</vt:lpstr>
      <vt:lpstr>Data  Analysis</vt:lpstr>
      <vt:lpstr>Extensions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2023-10-26T23:38:07Z</dcterms:created>
  <dcterms:modified xsi:type="dcterms:W3CDTF">2024-02-10T12:11:12Z</dcterms:modified>
</cp:coreProperties>
</file>